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  <p:sldMasterId id="2147483712" r:id="rId2"/>
  </p:sldMasterIdLst>
  <p:notesMasterIdLst>
    <p:notesMasterId r:id="rId18"/>
  </p:notesMasterIdLst>
  <p:sldIdLst>
    <p:sldId id="263" r:id="rId3"/>
    <p:sldId id="273" r:id="rId4"/>
    <p:sldId id="256" r:id="rId5"/>
    <p:sldId id="258" r:id="rId6"/>
    <p:sldId id="260" r:id="rId7"/>
    <p:sldId id="259" r:id="rId8"/>
    <p:sldId id="261" r:id="rId9"/>
    <p:sldId id="262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86355" autoAdjust="0"/>
  </p:normalViewPr>
  <p:slideViewPr>
    <p:cSldViewPr snapToGrid="0">
      <p:cViewPr varScale="1">
        <p:scale>
          <a:sx n="74" d="100"/>
          <a:sy n="74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04A3-BA2F-4D50-980A-4763919449EC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AEB77-A5BB-4D20-91E0-AED854E40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AEB77-A5BB-4D20-91E0-AED854E402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9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6E3C-2691-4F8E-9EAE-EDC1FCE14CE1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C11A-E59F-462C-A74E-9CE9FD669EC9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1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770B5-A7A6-4E9F-BF0E-2B0BD77DA09B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3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C028-E6DA-4E7E-AAFD-D9BA51D19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7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A5CE-2F68-4BAB-995A-CE748EB02A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7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E1E2-BA46-475E-A9D4-D9054540D0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43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D802-ADAE-4D59-95ED-9E32D92DE3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0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DDFE-D799-4C4F-A248-ADC5F5B559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1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AC96-B230-4654-9309-BE3614FE4A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53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B4DD-84CE-41F3-BE39-B72DDE64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1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3296-E44A-4CD5-B344-8E2826A7B2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4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3DC1-6E95-470C-9CC3-94FB769731A0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23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4BAA-C9EE-48BA-9E15-45DD3E55F3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8472-CF7D-483C-910C-E3D8066DBD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9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F8E4-6730-412B-92D1-5FD6F0A0AA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5B9BD5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244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F073-2C42-4FC7-9A43-DCFE378B0B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42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21AF-7FB4-4EC7-B97C-25CF0444B1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2093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9E59-DE94-4E04-8D0B-A5B82DBC3F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8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D08-7D04-4D88-9FB6-DF24FD3DE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47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406D-DB10-4852-BBC4-EEE78CD97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1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EFC3-1D27-4FBA-A2EF-C12C6E9A19E9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3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D4A2-C240-47CB-BD78-A376BD4E2CAF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8141-59C7-4310-9EDF-E2E7E0D292C0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2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F455-4E28-4D9F-A52B-C5BB20594CA2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1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3DBA-026E-4345-B23B-F2E531DE5477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0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F32E-3320-46B4-8719-F77DF2563BE7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9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5C6F-914A-4040-A1A5-BE9255A5885A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2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545B-AF9D-4CE1-9A98-655E8A86588A}" type="datetime1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6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2B4DEE5-86C4-4F9A-B218-A6A122C46C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6EB0BC4B-659A-4F0D-8F0C-C97E86A80D33}" type="slidenum">
              <a:rPr lang="en-US" smtClean="0">
                <a:solidFill>
                  <a:srgbClr val="5B9BD5"/>
                </a:solidFill>
              </a:rPr>
              <a:pPr defTabSz="914400"/>
              <a:t>‹#›</a:t>
            </a:fld>
            <a:endParaRPr lang="en-US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emf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8.emf"/><Relationship Id="rId5" Type="http://schemas.openxmlformats.org/officeDocument/2006/relationships/image" Target="../media/image5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emf"/><Relationship Id="rId11" Type="http://schemas.openxmlformats.org/officeDocument/2006/relationships/image" Target="../media/image36.emf"/><Relationship Id="rId5" Type="http://schemas.openxmlformats.org/officeDocument/2006/relationships/image" Target="../media/image31.emf"/><Relationship Id="rId10" Type="http://schemas.openxmlformats.org/officeDocument/2006/relationships/image" Target="../media/image35.emf"/><Relationship Id="rId4" Type="http://schemas.openxmlformats.org/officeDocument/2006/relationships/image" Target="../media/image30.emf"/><Relationship Id="rId9" Type="http://schemas.openxmlformats.org/officeDocument/2006/relationships/image" Target="../media/image34.emf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emf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5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microsoft.com/office/2007/relationships/media" Target="../media/media22.wma"/><Relationship Id="rId7" Type="http://schemas.openxmlformats.org/officeDocument/2006/relationships/image" Target="../media/image43.emf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42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2.wma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emf"/><Relationship Id="rId12" Type="http://schemas.openxmlformats.org/officeDocument/2006/relationships/image" Target="../media/image2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emf"/><Relationship Id="rId11" Type="http://schemas.openxmlformats.org/officeDocument/2006/relationships/image" Target="../media/image51.emf"/><Relationship Id="rId5" Type="http://schemas.openxmlformats.org/officeDocument/2006/relationships/image" Target="../media/image46.emf"/><Relationship Id="rId10" Type="http://schemas.openxmlformats.org/officeDocument/2006/relationships/image" Target="../media/image50.emf"/><Relationship Id="rId4" Type="http://schemas.openxmlformats.org/officeDocument/2006/relationships/image" Target="../media/image45.emf"/><Relationship Id="rId9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ma"/><Relationship Id="rId13" Type="http://schemas.microsoft.com/office/2007/relationships/media" Target="../media/media8.wma"/><Relationship Id="rId18" Type="http://schemas.openxmlformats.org/officeDocument/2006/relationships/notesSlide" Target="../notesSlides/notesSlide2.xml"/><Relationship Id="rId3" Type="http://schemas.microsoft.com/office/2007/relationships/media" Target="../media/media3.wma"/><Relationship Id="rId7" Type="http://schemas.microsoft.com/office/2007/relationships/media" Target="../media/media5.wma"/><Relationship Id="rId12" Type="http://schemas.openxmlformats.org/officeDocument/2006/relationships/audio" Target="../media/media7.wma"/><Relationship Id="rId17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6" Type="http://schemas.openxmlformats.org/officeDocument/2006/relationships/audio" Target="../media/media9.wma"/><Relationship Id="rId1" Type="http://schemas.microsoft.com/office/2007/relationships/media" Target="../media/media2.wma"/><Relationship Id="rId6" Type="http://schemas.openxmlformats.org/officeDocument/2006/relationships/audio" Target="../media/media4.wma"/><Relationship Id="rId11" Type="http://schemas.microsoft.com/office/2007/relationships/media" Target="../media/media7.wma"/><Relationship Id="rId5" Type="http://schemas.microsoft.com/office/2007/relationships/media" Target="../media/media4.wma"/><Relationship Id="rId15" Type="http://schemas.microsoft.com/office/2007/relationships/media" Target="../media/media9.wma"/><Relationship Id="rId10" Type="http://schemas.openxmlformats.org/officeDocument/2006/relationships/audio" Target="../media/media6.wma"/><Relationship Id="rId19" Type="http://schemas.openxmlformats.org/officeDocument/2006/relationships/image" Target="../media/image2.png"/><Relationship Id="rId4" Type="http://schemas.openxmlformats.org/officeDocument/2006/relationships/audio" Target="../media/media3.wma"/><Relationship Id="rId9" Type="http://schemas.microsoft.com/office/2007/relationships/media" Target="../media/media6.wma"/><Relationship Id="rId14" Type="http://schemas.openxmlformats.org/officeDocument/2006/relationships/audio" Target="../media/media8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6.emf"/><Relationship Id="rId11" Type="http://schemas.openxmlformats.org/officeDocument/2006/relationships/image" Target="../media/image2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10" Type="http://schemas.openxmlformats.org/officeDocument/2006/relationships/image" Target="../media/image2.png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21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22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besm_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713069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447" y="918060"/>
            <a:ext cx="3593126" cy="70292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50102" y="3637778"/>
            <a:ext cx="3891796" cy="727031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175" y="1983819"/>
            <a:ext cx="7374238" cy="438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3176" y="2787811"/>
            <a:ext cx="7374238" cy="4759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1618" y="1853248"/>
            <a:ext cx="11788709" cy="1139334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003" y="716276"/>
            <a:ext cx="3444997" cy="682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7" y="2992582"/>
            <a:ext cx="11788709" cy="12954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45" y="716276"/>
            <a:ext cx="11672455" cy="64024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651909" y="1546861"/>
            <a:ext cx="2956030" cy="525938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785" y="2263137"/>
            <a:ext cx="2956030" cy="609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784" y="2949966"/>
            <a:ext cx="2956030" cy="641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643" y="3701932"/>
            <a:ext cx="3000407" cy="52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569" y="4334132"/>
            <a:ext cx="2768148" cy="611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6991" y="5131791"/>
            <a:ext cx="2576652" cy="47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797136"/>
            <a:ext cx="2318933" cy="755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5337" y="3456946"/>
            <a:ext cx="3016897" cy="6162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374" y="716276"/>
            <a:ext cx="7556791" cy="8631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23655"/>
            <a:ext cx="12187013" cy="3200400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355" y="5424054"/>
            <a:ext cx="3525645" cy="6442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267" y="550021"/>
            <a:ext cx="6555617" cy="88392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2129770"/>
            <a:ext cx="12192000" cy="2878648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137" y="5008418"/>
            <a:ext cx="9447864" cy="6958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63" y="499713"/>
            <a:ext cx="7312290" cy="7887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1832537"/>
            <a:ext cx="12192000" cy="2544129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6665"/>
            <a:ext cx="12192000" cy="701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5077716"/>
            <a:ext cx="12192001" cy="595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45" y="5673436"/>
            <a:ext cx="11443855" cy="573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45" y="6246560"/>
            <a:ext cx="11443855" cy="593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145" y="1354603"/>
            <a:ext cx="1644541" cy="4118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0"/>
            <a:ext cx="8267700" cy="995363"/>
          </a:xfrm>
        </p:spPr>
        <p:txBody>
          <a:bodyPr/>
          <a:lstStyle/>
          <a:p>
            <a:r>
              <a:rPr lang="fa-IR" dirty="0" smtClean="0"/>
              <a:t>        به خداوند جان وخرد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71700"/>
            <a:ext cx="11132820" cy="393192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                    درس </a:t>
            </a:r>
            <a:r>
              <a:rPr lang="fa-IR" sz="4000" dirty="0" smtClean="0"/>
              <a:t>رله وحفاظت</a:t>
            </a:r>
            <a:endParaRPr lang="fa-IR" sz="4000" dirty="0" smtClean="0"/>
          </a:p>
          <a:p>
            <a:r>
              <a:rPr lang="fa-IR" sz="4800" dirty="0" smtClean="0"/>
              <a:t>آموزشکده فنی امام جعفر صادق(ع) استانه      اشرفیه</a:t>
            </a:r>
          </a:p>
          <a:p>
            <a:r>
              <a:rPr lang="fa-IR" sz="4800" dirty="0" smtClean="0"/>
              <a:t>       مدرس: بهزاد قربانزاد گوهری</a:t>
            </a:r>
          </a:p>
          <a:p>
            <a:r>
              <a:rPr lang="fa-IR" sz="2800" dirty="0" smtClean="0"/>
              <a:t>                  فایل صوتی جلسه اول</a:t>
            </a:r>
            <a:endParaRPr lang="fa-IR" sz="2800" dirty="0"/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>
                <a:solidFill>
                  <a:srgbClr val="5B9BD5"/>
                </a:solidFill>
              </a:rPr>
              <a:pPr/>
              <a:t>2</a:t>
            </a:fld>
            <a:endParaRPr lang="en-US">
              <a:solidFill>
                <a:srgbClr val="5B9BD5"/>
              </a:solidFill>
            </a:endParaRPr>
          </a:p>
        </p:txBody>
      </p:sp>
      <p:pic>
        <p:nvPicPr>
          <p:cNvPr id="5" name="1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1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36392"/>
            <a:ext cx="609600" cy="609600"/>
          </a:xfrm>
          <a:prstGeom prst="rect">
            <a:avLst/>
          </a:prstGeom>
        </p:spPr>
      </p:pic>
      <p:pic>
        <p:nvPicPr>
          <p:cNvPr id="7" name="2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2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3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34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1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14" y="978795"/>
            <a:ext cx="10677755" cy="40418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655" y="623455"/>
            <a:ext cx="4509653" cy="11981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996055" y="1821610"/>
            <a:ext cx="1573248" cy="716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855" y="2951846"/>
            <a:ext cx="9511145" cy="443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273" y="3350769"/>
            <a:ext cx="4502727" cy="473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824324"/>
            <a:ext cx="11963400" cy="1099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982" y="4923471"/>
            <a:ext cx="11714018" cy="398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3218" y="0"/>
            <a:ext cx="2038782" cy="9298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418" y="730160"/>
            <a:ext cx="8454820" cy="63804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058" y="1382086"/>
            <a:ext cx="11855404" cy="11532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9408" y="2535382"/>
            <a:ext cx="2111054" cy="401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733" y="2937134"/>
            <a:ext cx="10691267" cy="512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4943" y="3449782"/>
            <a:ext cx="3387057" cy="4017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3523"/>
            <a:ext cx="12192001" cy="47844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1455" y="1849991"/>
            <a:ext cx="12020545" cy="768518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10618788" y="0"/>
            <a:ext cx="1573212" cy="71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55" y="3019965"/>
            <a:ext cx="12020545" cy="602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8753" y="4023427"/>
            <a:ext cx="1573248" cy="4795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28002" y="2098964"/>
            <a:ext cx="9912475" cy="22663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9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0" y="1505985"/>
            <a:ext cx="12004964" cy="24841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752" y="0"/>
            <a:ext cx="1573248" cy="716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67" y="1939385"/>
            <a:ext cx="11960181" cy="11872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2633</TotalTime>
  <Words>45</Words>
  <Application>Microsoft Office PowerPoint</Application>
  <PresentationFormat>Widescreen</PresentationFormat>
  <Paragraphs>22</Paragraphs>
  <Slides>15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Trebuchet MS</vt:lpstr>
      <vt:lpstr>Wingdings 3</vt:lpstr>
      <vt:lpstr>Office Theme</vt:lpstr>
      <vt:lpstr>Facet</vt:lpstr>
      <vt:lpstr>PowerPoint Presentation</vt:lpstr>
      <vt:lpstr>        به خداوند جان وخرد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Behzad PC</dc:creator>
  <cp:lastModifiedBy>Behzad PC</cp:lastModifiedBy>
  <cp:revision>195</cp:revision>
  <dcterms:created xsi:type="dcterms:W3CDTF">2017-04-23T04:27:00Z</dcterms:created>
  <dcterms:modified xsi:type="dcterms:W3CDTF">2020-04-04T16:54:18Z</dcterms:modified>
</cp:coreProperties>
</file>