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9" r:id="rId3"/>
    <p:sldId id="266" r:id="rId4"/>
    <p:sldId id="282" r:id="rId5"/>
    <p:sldId id="272" r:id="rId6"/>
    <p:sldId id="275" r:id="rId7"/>
    <p:sldId id="276" r:id="rId8"/>
    <p:sldId id="277" r:id="rId9"/>
    <p:sldId id="291" r:id="rId10"/>
    <p:sldId id="292" r:id="rId11"/>
    <p:sldId id="283" r:id="rId12"/>
    <p:sldId id="285" r:id="rId13"/>
    <p:sldId id="306" r:id="rId14"/>
    <p:sldId id="305" r:id="rId15"/>
    <p:sldId id="286" r:id="rId16"/>
    <p:sldId id="287" r:id="rId17"/>
    <p:sldId id="32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4C6D5-7158-4A42-A60C-ACCE1B4746C8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4D21C-B81D-4A6A-9B87-89A1163A9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573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CB48A-6025-40E3-8C78-89C5CC13B6A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ACD3C-2C6E-4563-93C2-F51603E7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3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ACD3C-2C6E-4563-93C2-F51603E75A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9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ACD3C-2C6E-4563-93C2-F51603E75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02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0C028-E6DA-4E7E-AAFD-D9BA51D19286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4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48472-CF7D-483C-910C-E3D8066DBD01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9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F8E4-6730-412B-92D1-5FD6F0A0AAB2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00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F073-2C42-4FC7-9A43-DCFE378B0BE5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31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21AF-7FB4-4EC7-B97C-25CF0444B187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1053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9E59-DE94-4E04-8D0B-A5B82DBC3F18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8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D08-7D04-4D88-9FB6-DF24FD3DEF54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7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406D-DB10-4852-BBC4-EEE78CD97B6D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4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A5CE-2F68-4BAB-995A-CE748EB02A1E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80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E1E2-BA46-475E-A9D4-D9054540D04F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40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CD802-ADAE-4D59-95ED-9E32D92DE3D2}" type="datetime1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3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DDFE-D799-4C4F-A248-ADC5F5B559AE}" type="datetime1">
              <a:rPr lang="en-US" smtClean="0"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4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AC96-B230-4654-9309-BE3614FE4ABF}" type="datetime1">
              <a:rPr lang="en-US" smtClean="0"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6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EB4DD-84CE-41F3-BE39-B72DDE642295}" type="datetime1">
              <a:rPr lang="en-US" smtClean="0"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3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63296-E44A-4CD5-B344-8E2826A7B25B}" type="datetime1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3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4BAA-C9EE-48BA-9E15-45DD3E55F333}" type="datetime1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2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4DEE5-86C4-4F9A-B218-A6A122C46C6A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2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microsoft.com/office/2007/relationships/media" Target="../media/media12.wma"/><Relationship Id="rId7" Type="http://schemas.openxmlformats.org/officeDocument/2006/relationships/image" Target="../media/image24.emf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3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ma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3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4.png"/><Relationship Id="rId5" Type="http://schemas.openxmlformats.org/officeDocument/2006/relationships/image" Target="../media/image25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8.jpe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3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emf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emf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microsoft.com/office/2007/relationships/media" Target="../media/media5.wma"/><Relationship Id="rId7" Type="http://schemas.openxmlformats.org/officeDocument/2006/relationships/image" Target="../media/image3.emf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5.wma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emf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5.emf"/><Relationship Id="rId5" Type="http://schemas.openxmlformats.org/officeDocument/2006/relationships/image" Target="../media/image3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3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3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0"/>
            <a:ext cx="8267700" cy="995363"/>
          </a:xfrm>
        </p:spPr>
        <p:txBody>
          <a:bodyPr/>
          <a:lstStyle/>
          <a:p>
            <a:r>
              <a:rPr lang="fa-IR" dirty="0" smtClean="0"/>
              <a:t>        به خداوند جان وخرد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71700"/>
            <a:ext cx="11132820" cy="3931920"/>
          </a:xfrm>
        </p:spPr>
        <p:txBody>
          <a:bodyPr>
            <a:normAutofit/>
          </a:bodyPr>
          <a:lstStyle/>
          <a:p>
            <a:r>
              <a:rPr lang="fa-IR" sz="4000" dirty="0" smtClean="0"/>
              <a:t>                    درس ماشین مخصوص</a:t>
            </a:r>
          </a:p>
          <a:p>
            <a:r>
              <a:rPr lang="fa-IR" sz="4800" dirty="0" smtClean="0"/>
              <a:t>آموزشکده فنی امام جعفر صادق(ع) استانه      اشرفیه</a:t>
            </a:r>
          </a:p>
          <a:p>
            <a:r>
              <a:rPr lang="fa-IR" sz="4800" dirty="0" smtClean="0"/>
              <a:t>       مدرس: بهزاد قربانزاد گوهری</a:t>
            </a:r>
          </a:p>
          <a:p>
            <a:endParaRPr lang="fa-IR" sz="2800" dirty="0"/>
          </a:p>
          <a:p>
            <a:endParaRPr lang="fa-I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1" y="139644"/>
            <a:ext cx="2162100" cy="104896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40380" y="1043282"/>
            <a:ext cx="4427655" cy="2653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10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661" y="410165"/>
            <a:ext cx="3749424" cy="70895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883391" y="1815152"/>
            <a:ext cx="6675197" cy="4259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11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8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335" y="-7308"/>
            <a:ext cx="3547618" cy="61690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62892" y="2197290"/>
            <a:ext cx="7144007" cy="2859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12</a:t>
            </a:fld>
            <a:r>
              <a:rPr lang="en-US" sz="3200" dirty="0" smtClean="0"/>
              <a:t>*****</a:t>
            </a:r>
            <a:endParaRPr lang="en-US" sz="32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2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2578" y="1047044"/>
            <a:ext cx="7983064" cy="5010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335" y="-7308"/>
            <a:ext cx="3547618" cy="61690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13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492" y="70956"/>
            <a:ext cx="4324501" cy="752003"/>
          </a:xfrm>
          <a:prstGeom prst="rect">
            <a:avLst/>
          </a:prstGeom>
        </p:spPr>
      </p:pic>
      <p:pic>
        <p:nvPicPr>
          <p:cNvPr id="1026" name="Picture 2" descr="Image result for â«Ø§ÙÚ©ØªØ±ÙÙÙØªÙØ± Ø¯Ù Ø®Ø§Ø²ÙÙâ¬â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8940"/>
            <a:ext cx="5905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â«Ø§ÙÚ©ØªØ±ÙÙÙØªÙØ± Ø¯Ù Ø®Ø§Ø²ÙÙâ¬â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340" y="1044574"/>
            <a:ext cx="6042660" cy="57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14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8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37" y="216988"/>
            <a:ext cx="8239616" cy="54501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46664" y="1610436"/>
            <a:ext cx="8628694" cy="4214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15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6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18" y="376165"/>
            <a:ext cx="8264475" cy="771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3827" y="1749970"/>
            <a:ext cx="3947780" cy="556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7621" y="2832100"/>
            <a:ext cx="4142612" cy="8759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16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4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240" y="992189"/>
            <a:ext cx="1740079" cy="88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43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936" y="580242"/>
            <a:ext cx="7876017" cy="88279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16396" y="2043282"/>
            <a:ext cx="9258689" cy="1614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2800" dirty="0" smtClean="0"/>
              <a:t>*******</a:t>
            </a:r>
            <a:fld id="{6EB0BC4B-659A-4F0D-8F0C-C97E86A80D33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1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21" y="1274697"/>
            <a:ext cx="8764279" cy="81032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77334" y="2205821"/>
            <a:ext cx="8809566" cy="3701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4108" y="0"/>
            <a:ext cx="7876017" cy="88279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3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1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4217" y="3108960"/>
            <a:ext cx="6905907" cy="2265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2160030"/>
            <a:ext cx="2290953" cy="773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999" y="246553"/>
            <a:ext cx="7876017" cy="88279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4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6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320" y="460359"/>
            <a:ext cx="7082422" cy="678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088768" y="2001819"/>
            <a:ext cx="3437512" cy="3572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6320" y="2001819"/>
            <a:ext cx="3057559" cy="38732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5</a:t>
            </a:fld>
            <a:endParaRPr lang="en-US"/>
          </a:p>
        </p:txBody>
      </p:sp>
      <p:pic>
        <p:nvPicPr>
          <p:cNvPr id="3" name="3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5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4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077" y="185238"/>
            <a:ext cx="6919311" cy="866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816" y="1266662"/>
            <a:ext cx="6600904" cy="38206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6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0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48141" y="798748"/>
            <a:ext cx="6700812" cy="687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508" y="2055025"/>
            <a:ext cx="4346531" cy="2555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547" y="1849286"/>
            <a:ext cx="3752941" cy="307921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7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7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479" y="762000"/>
            <a:ext cx="3045228" cy="65736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5720" y="1477826"/>
            <a:ext cx="7528220" cy="4699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8</a:t>
            </a:fld>
            <a:r>
              <a:rPr lang="en-US" sz="3600" dirty="0" smtClean="0"/>
              <a:t>***</a:t>
            </a:r>
            <a:r>
              <a:rPr lang="en-US" dirty="0" smtClean="0"/>
              <a:t>*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6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090" y="213122"/>
            <a:ext cx="5550129" cy="796812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28055" y="1447854"/>
            <a:ext cx="6105257" cy="4110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9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1695</TotalTime>
  <Words>45</Words>
  <Application>Microsoft Office PowerPoint</Application>
  <PresentationFormat>Widescreen</PresentationFormat>
  <Paragraphs>24</Paragraphs>
  <Slides>17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Tahoma</vt:lpstr>
      <vt:lpstr>Trebuchet MS</vt:lpstr>
      <vt:lpstr>Wingdings 3</vt:lpstr>
      <vt:lpstr>Facet</vt:lpstr>
      <vt:lpstr>        به خداوند جان وخرد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خداوند جان وخرد</dc:title>
  <dc:creator>Behzad PC</dc:creator>
  <cp:lastModifiedBy>Behzad PC</cp:lastModifiedBy>
  <cp:revision>119</cp:revision>
  <dcterms:created xsi:type="dcterms:W3CDTF">2018-09-29T09:59:13Z</dcterms:created>
  <dcterms:modified xsi:type="dcterms:W3CDTF">2020-04-04T16:43:24Z</dcterms:modified>
</cp:coreProperties>
</file>