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0" r:id="rId1"/>
  </p:sldMasterIdLst>
  <p:notesMasterIdLst>
    <p:notesMasterId r:id="rId22"/>
  </p:notesMasterIdLst>
  <p:sldIdLst>
    <p:sldId id="263" r:id="rId2"/>
    <p:sldId id="324" r:id="rId3"/>
    <p:sldId id="256" r:id="rId4"/>
    <p:sldId id="285" r:id="rId5"/>
    <p:sldId id="297" r:id="rId6"/>
    <p:sldId id="298" r:id="rId7"/>
    <p:sldId id="299" r:id="rId8"/>
    <p:sldId id="300" r:id="rId9"/>
    <p:sldId id="301" r:id="rId10"/>
    <p:sldId id="303" r:id="rId11"/>
    <p:sldId id="302" r:id="rId12"/>
    <p:sldId id="288" r:id="rId13"/>
    <p:sldId id="304" r:id="rId14"/>
    <p:sldId id="305" r:id="rId15"/>
    <p:sldId id="322" r:id="rId16"/>
    <p:sldId id="323" r:id="rId17"/>
    <p:sldId id="310" r:id="rId18"/>
    <p:sldId id="312" r:id="rId19"/>
    <p:sldId id="313" r:id="rId20"/>
    <p:sldId id="31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86355" autoAdjust="0"/>
  </p:normalViewPr>
  <p:slideViewPr>
    <p:cSldViewPr snapToGrid="0">
      <p:cViewPr varScale="1">
        <p:scale>
          <a:sx n="74" d="100"/>
          <a:sy n="74" d="100"/>
        </p:scale>
        <p:origin x="594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304A3-BA2F-4D50-980A-4763919449EC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AEB77-A5BB-4D20-91E0-AED854E40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02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AEB77-A5BB-4D20-91E0-AED854E402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39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ACD3C-2C6E-4563-93C2-F51603E75A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9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F6E3C-2691-4F8E-9EAE-EDC1FCE14CE1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40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C11A-E59F-462C-A74E-9CE9FD669EC9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115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770B5-A7A6-4E9F-BF0E-2B0BD77DA09B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93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3DC1-6E95-470C-9CC3-94FB769731A0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823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EFC3-1D27-4FBA-A2EF-C12C6E9A19E9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539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BD4A2-C240-47CB-BD78-A376BD4E2CAF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17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8141-59C7-4310-9EDF-E2E7E0D292C0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323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F455-4E28-4D9F-A52B-C5BB20594CA2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713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3DBA-026E-4345-B23B-F2E531DE5477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908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F32E-3320-46B4-8719-F77DF2563BE7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791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5C6F-914A-4040-A1A5-BE9255A5885A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728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0545B-AF9D-4CE1-9A98-655E8A86588A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6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emf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6.emf"/><Relationship Id="rId5" Type="http://schemas.openxmlformats.org/officeDocument/2006/relationships/image" Target="../media/image33.emf"/><Relationship Id="rId10" Type="http://schemas.openxmlformats.org/officeDocument/2006/relationships/image" Target="../media/image2.png"/><Relationship Id="rId4" Type="http://schemas.openxmlformats.org/officeDocument/2006/relationships/image" Target="../media/image32.emf"/><Relationship Id="rId9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emf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32.emf"/><Relationship Id="rId11" Type="http://schemas.openxmlformats.org/officeDocument/2006/relationships/image" Target="../media/image2.png"/><Relationship Id="rId5" Type="http://schemas.openxmlformats.org/officeDocument/2006/relationships/image" Target="../media/image6.emf"/><Relationship Id="rId10" Type="http://schemas.openxmlformats.org/officeDocument/2006/relationships/image" Target="../media/image41.emf"/><Relationship Id="rId4" Type="http://schemas.openxmlformats.org/officeDocument/2006/relationships/image" Target="../media/image37.emf"/><Relationship Id="rId9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emf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6.emf"/><Relationship Id="rId11" Type="http://schemas.openxmlformats.org/officeDocument/2006/relationships/image" Target="../media/image2.png"/><Relationship Id="rId5" Type="http://schemas.openxmlformats.org/officeDocument/2006/relationships/image" Target="../media/image43.emf"/><Relationship Id="rId10" Type="http://schemas.openxmlformats.org/officeDocument/2006/relationships/image" Target="../media/image47.emf"/><Relationship Id="rId4" Type="http://schemas.openxmlformats.org/officeDocument/2006/relationships/image" Target="../media/image42.emf"/><Relationship Id="rId9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image" Target="../media/image5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emf"/><Relationship Id="rId12" Type="http://schemas.openxmlformats.org/officeDocument/2006/relationships/image" Target="../media/image54.emf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42.emf"/><Relationship Id="rId11" Type="http://schemas.openxmlformats.org/officeDocument/2006/relationships/image" Target="../media/image53.emf"/><Relationship Id="rId5" Type="http://schemas.openxmlformats.org/officeDocument/2006/relationships/image" Target="../media/image6.emf"/><Relationship Id="rId10" Type="http://schemas.openxmlformats.org/officeDocument/2006/relationships/image" Target="../media/image52.emf"/><Relationship Id="rId4" Type="http://schemas.openxmlformats.org/officeDocument/2006/relationships/image" Target="../media/image48.emf"/><Relationship Id="rId9" Type="http://schemas.openxmlformats.org/officeDocument/2006/relationships/image" Target="../media/image51.emf"/><Relationship Id="rId1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emf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42.emf"/><Relationship Id="rId5" Type="http://schemas.openxmlformats.org/officeDocument/2006/relationships/image" Target="../media/image6.emf"/><Relationship Id="rId10" Type="http://schemas.openxmlformats.org/officeDocument/2006/relationships/image" Target="../media/image2.png"/><Relationship Id="rId4" Type="http://schemas.openxmlformats.org/officeDocument/2006/relationships/image" Target="../media/image56.emf"/><Relationship Id="rId9" Type="http://schemas.openxmlformats.org/officeDocument/2006/relationships/image" Target="../media/image5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emf"/><Relationship Id="rId12" Type="http://schemas.openxmlformats.org/officeDocument/2006/relationships/image" Target="../media/image2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6.emf"/><Relationship Id="rId11" Type="http://schemas.openxmlformats.org/officeDocument/2006/relationships/image" Target="../media/image66.emf"/><Relationship Id="rId5" Type="http://schemas.openxmlformats.org/officeDocument/2006/relationships/image" Target="../media/image61.emf"/><Relationship Id="rId10" Type="http://schemas.openxmlformats.org/officeDocument/2006/relationships/image" Target="../media/image65.emf"/><Relationship Id="rId4" Type="http://schemas.openxmlformats.org/officeDocument/2006/relationships/image" Target="../media/image60.emf"/><Relationship Id="rId9" Type="http://schemas.openxmlformats.org/officeDocument/2006/relationships/image" Target="../media/image6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emf"/><Relationship Id="rId12" Type="http://schemas.openxmlformats.org/officeDocument/2006/relationships/image" Target="../media/image2.png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67.emf"/><Relationship Id="rId11" Type="http://schemas.openxmlformats.org/officeDocument/2006/relationships/image" Target="../media/image72.emf"/><Relationship Id="rId5" Type="http://schemas.openxmlformats.org/officeDocument/2006/relationships/image" Target="../media/image60.emf"/><Relationship Id="rId10" Type="http://schemas.openxmlformats.org/officeDocument/2006/relationships/image" Target="../media/image71.emf"/><Relationship Id="rId4" Type="http://schemas.openxmlformats.org/officeDocument/2006/relationships/image" Target="../media/image6.emf"/><Relationship Id="rId9" Type="http://schemas.openxmlformats.org/officeDocument/2006/relationships/image" Target="../media/image7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emf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75.emf"/><Relationship Id="rId11" Type="http://schemas.openxmlformats.org/officeDocument/2006/relationships/image" Target="../media/image2.png"/><Relationship Id="rId5" Type="http://schemas.openxmlformats.org/officeDocument/2006/relationships/image" Target="../media/image74.emf"/><Relationship Id="rId10" Type="http://schemas.openxmlformats.org/officeDocument/2006/relationships/image" Target="../media/image6.emf"/><Relationship Id="rId4" Type="http://schemas.openxmlformats.org/officeDocument/2006/relationships/image" Target="../media/image73.emf"/><Relationship Id="rId9" Type="http://schemas.openxmlformats.org/officeDocument/2006/relationships/image" Target="../media/image7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80.emf"/><Relationship Id="rId5" Type="http://schemas.openxmlformats.org/officeDocument/2006/relationships/image" Target="../media/image6.emf"/><Relationship Id="rId4" Type="http://schemas.openxmlformats.org/officeDocument/2006/relationships/image" Target="../media/image7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emf"/><Relationship Id="rId12" Type="http://schemas.openxmlformats.org/officeDocument/2006/relationships/image" Target="../media/image2.png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82.emf"/><Relationship Id="rId11" Type="http://schemas.openxmlformats.org/officeDocument/2006/relationships/image" Target="../media/image87.emf"/><Relationship Id="rId5" Type="http://schemas.openxmlformats.org/officeDocument/2006/relationships/image" Target="../media/image6.emf"/><Relationship Id="rId10" Type="http://schemas.openxmlformats.org/officeDocument/2006/relationships/image" Target="../media/image86.emf"/><Relationship Id="rId4" Type="http://schemas.openxmlformats.org/officeDocument/2006/relationships/image" Target="../media/image81.emf"/><Relationship Id="rId9" Type="http://schemas.openxmlformats.org/officeDocument/2006/relationships/image" Target="../media/image8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microsoft.com/office/2007/relationships/media" Target="../media/media7.wma"/><Relationship Id="rId18" Type="http://schemas.openxmlformats.org/officeDocument/2006/relationships/notesSlide" Target="../notesSlides/notesSlide2.xml"/><Relationship Id="rId3" Type="http://schemas.microsoft.com/office/2007/relationships/media" Target="../media/media2.wma"/><Relationship Id="rId7" Type="http://schemas.microsoft.com/office/2007/relationships/media" Target="../media/media4.wma"/><Relationship Id="rId12" Type="http://schemas.openxmlformats.org/officeDocument/2006/relationships/audio" Target="../media/media6.wma"/><Relationship Id="rId17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6" Type="http://schemas.openxmlformats.org/officeDocument/2006/relationships/audio" Target="../media/media8.wma"/><Relationship Id="rId1" Type="http://schemas.microsoft.com/office/2007/relationships/media" Target="../media/media1.wma"/><Relationship Id="rId6" Type="http://schemas.openxmlformats.org/officeDocument/2006/relationships/audio" Target="../media/media3.wma"/><Relationship Id="rId11" Type="http://schemas.microsoft.com/office/2007/relationships/media" Target="../media/media6.wma"/><Relationship Id="rId5" Type="http://schemas.microsoft.com/office/2007/relationships/media" Target="../media/media3.wma"/><Relationship Id="rId15" Type="http://schemas.microsoft.com/office/2007/relationships/media" Target="../media/media8.wma"/><Relationship Id="rId10" Type="http://schemas.openxmlformats.org/officeDocument/2006/relationships/audio" Target="../media/media5.wma"/><Relationship Id="rId19" Type="http://schemas.openxmlformats.org/officeDocument/2006/relationships/image" Target="../media/image2.png"/><Relationship Id="rId4" Type="http://schemas.openxmlformats.org/officeDocument/2006/relationships/audio" Target="../media/media2.wma"/><Relationship Id="rId9" Type="http://schemas.microsoft.com/office/2007/relationships/media" Target="../media/media5.wma"/><Relationship Id="rId14" Type="http://schemas.openxmlformats.org/officeDocument/2006/relationships/audio" Target="../media/media7.wm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1.emf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10" Type="http://schemas.openxmlformats.org/officeDocument/2006/relationships/image" Target="../media/image2.png"/><Relationship Id="rId4" Type="http://schemas.openxmlformats.org/officeDocument/2006/relationships/image" Target="../media/image88.emf"/><Relationship Id="rId9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2" Type="http://schemas.openxmlformats.org/officeDocument/2006/relationships/audio" Target="../media/media10.wma"/><Relationship Id="rId16" Type="http://schemas.openxmlformats.org/officeDocument/2006/relationships/image" Target="../media/image2.png"/><Relationship Id="rId1" Type="http://schemas.microsoft.com/office/2007/relationships/media" Target="../media/media10.wma"/><Relationship Id="rId6" Type="http://schemas.openxmlformats.org/officeDocument/2006/relationships/image" Target="../media/image4.emf"/><Relationship Id="rId11" Type="http://schemas.openxmlformats.org/officeDocument/2006/relationships/image" Target="../media/image14.emf"/><Relationship Id="rId5" Type="http://schemas.openxmlformats.org/officeDocument/2006/relationships/image" Target="../media/image6.emf"/><Relationship Id="rId15" Type="http://schemas.openxmlformats.org/officeDocument/2006/relationships/image" Target="../media/image18.emf"/><Relationship Id="rId10" Type="http://schemas.openxmlformats.org/officeDocument/2006/relationships/image" Target="../media/image13.emf"/><Relationship Id="rId4" Type="http://schemas.openxmlformats.org/officeDocument/2006/relationships/image" Target="../media/image9.emf"/><Relationship Id="rId9" Type="http://schemas.openxmlformats.org/officeDocument/2006/relationships/image" Target="../media/image12.emf"/><Relationship Id="rId1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6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emf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6.emf"/><Relationship Id="rId11" Type="http://schemas.openxmlformats.org/officeDocument/2006/relationships/image" Target="../media/image2.png"/><Relationship Id="rId5" Type="http://schemas.openxmlformats.org/officeDocument/2006/relationships/image" Target="../media/image23.emf"/><Relationship Id="rId10" Type="http://schemas.openxmlformats.org/officeDocument/2006/relationships/image" Target="../media/image27.emf"/><Relationship Id="rId4" Type="http://schemas.openxmlformats.org/officeDocument/2006/relationships/image" Target="../media/image22.emf"/><Relationship Id="rId9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emf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22.emf"/><Relationship Id="rId5" Type="http://schemas.openxmlformats.org/officeDocument/2006/relationships/image" Target="../media/image6.emf"/><Relationship Id="rId10" Type="http://schemas.openxmlformats.org/officeDocument/2006/relationships/image" Target="../media/image2.png"/><Relationship Id="rId4" Type="http://schemas.openxmlformats.org/officeDocument/2006/relationships/image" Target="../media/image28.emf"/><Relationship Id="rId9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besm_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713069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31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925" y="767737"/>
            <a:ext cx="2889078" cy="77011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33839" y="1964141"/>
            <a:ext cx="7940164" cy="654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1396" y="19593"/>
            <a:ext cx="2030604" cy="749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5364" y="3236145"/>
            <a:ext cx="2040120" cy="489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674" y="3044796"/>
            <a:ext cx="6982690" cy="5412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1909" y="4088121"/>
            <a:ext cx="2724569" cy="64326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8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468283" y="2399113"/>
            <a:ext cx="2473270" cy="406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1396" y="19593"/>
            <a:ext cx="2030604" cy="749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925" y="767737"/>
            <a:ext cx="2889078" cy="770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5655" y="2440675"/>
            <a:ext cx="672628" cy="467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347" y="3908507"/>
            <a:ext cx="10544314" cy="4764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880" y="2097361"/>
            <a:ext cx="3962029" cy="10175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8297" y="4677434"/>
            <a:ext cx="1991813" cy="49876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4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1" y="249380"/>
            <a:ext cx="4473402" cy="61292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11108" y="1614716"/>
            <a:ext cx="7142006" cy="629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1396" y="19593"/>
            <a:ext cx="2030604" cy="749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745" y="2425654"/>
            <a:ext cx="6933370" cy="623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1533" y="3359423"/>
            <a:ext cx="7071581" cy="6306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9745" y="4334276"/>
            <a:ext cx="6933369" cy="7148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0601" y="5393335"/>
            <a:ext cx="3845853" cy="62596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764951" y="1414633"/>
            <a:ext cx="1684119" cy="538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1396" y="19593"/>
            <a:ext cx="2030604" cy="749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881" y="462465"/>
            <a:ext cx="4815189" cy="659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3881" y="1414633"/>
            <a:ext cx="3131071" cy="572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305" y="2170903"/>
            <a:ext cx="8417963" cy="634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0859" y="3597873"/>
            <a:ext cx="4141232" cy="5515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3496" y="4968238"/>
            <a:ext cx="5934751" cy="5805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9945" y="5885654"/>
            <a:ext cx="1099617" cy="481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9945" y="4409060"/>
            <a:ext cx="2393743" cy="3726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2024" y="2963840"/>
            <a:ext cx="3359451" cy="44746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7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20145" y="1536903"/>
            <a:ext cx="3552950" cy="781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1396" y="19593"/>
            <a:ext cx="2030604" cy="749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481" y="439050"/>
            <a:ext cx="4815189" cy="659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6201" y="2318745"/>
            <a:ext cx="6400490" cy="320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392484"/>
            <a:ext cx="6562010" cy="6109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347" y="4509656"/>
            <a:ext cx="9730049" cy="184958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66" y="379411"/>
            <a:ext cx="8554736" cy="59733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07539" y="1359047"/>
            <a:ext cx="7778447" cy="63600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0058" y="0"/>
            <a:ext cx="1651942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651" y="2096803"/>
            <a:ext cx="2549861" cy="561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0735" y="2040169"/>
            <a:ext cx="5110108" cy="617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6935" y="2821038"/>
            <a:ext cx="2427816" cy="6471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9720" y="3861434"/>
            <a:ext cx="8734084" cy="546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9721" y="4898162"/>
            <a:ext cx="8864526" cy="47228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9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0058" y="0"/>
            <a:ext cx="1651942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379411"/>
            <a:ext cx="7673802" cy="535823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56338" y="1649487"/>
            <a:ext cx="9423022" cy="511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2073" y="2504913"/>
            <a:ext cx="2761004" cy="5028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4865" y="2360447"/>
            <a:ext cx="3583381" cy="6472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376" y="3538691"/>
            <a:ext cx="9145762" cy="4721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5679" y="4458249"/>
            <a:ext cx="3167397" cy="4642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545" y="4458249"/>
            <a:ext cx="6199580" cy="48387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8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540898"/>
            <a:ext cx="8596668" cy="576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2930" y="1554264"/>
            <a:ext cx="977182" cy="856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4145" y="1554266"/>
            <a:ext cx="5678784" cy="543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2618" y="2410691"/>
            <a:ext cx="5533311" cy="801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6264" y="2410691"/>
            <a:ext cx="644236" cy="599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58" y="3098367"/>
            <a:ext cx="9956234" cy="2554288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10540058" y="0"/>
            <a:ext cx="1651942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2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43608" y="609599"/>
            <a:ext cx="4130394" cy="86590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0058" y="0"/>
            <a:ext cx="1651942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03" y="1475508"/>
            <a:ext cx="9273253" cy="305492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1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0202" y="803383"/>
            <a:ext cx="8596668" cy="1320800"/>
          </a:xfrm>
        </p:spPr>
        <p:txBody>
          <a:bodyPr>
            <a:normAutofit/>
          </a:bodyPr>
          <a:lstStyle/>
          <a:p>
            <a:pPr algn="r"/>
            <a:r>
              <a:rPr lang="fa-IR" sz="4400" dirty="0" smtClean="0"/>
              <a:t>حل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0134" y="609600"/>
            <a:ext cx="5848158" cy="64609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0058" y="0"/>
            <a:ext cx="1651942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44" y="1537855"/>
            <a:ext cx="3488512" cy="9506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802" y="2390968"/>
            <a:ext cx="2793227" cy="899285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>
            <a:off x="6442364" y="932647"/>
            <a:ext cx="1662545" cy="8271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4821382" y="2938180"/>
            <a:ext cx="1246909" cy="5119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4493" y="1736600"/>
            <a:ext cx="2070219" cy="6275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486" y="3881206"/>
            <a:ext cx="5102940" cy="8742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909" y="5357393"/>
            <a:ext cx="5556382" cy="811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97" y="3077468"/>
            <a:ext cx="4192415" cy="5637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2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0300" y="0"/>
            <a:ext cx="8267700" cy="995363"/>
          </a:xfrm>
        </p:spPr>
        <p:txBody>
          <a:bodyPr/>
          <a:lstStyle/>
          <a:p>
            <a:r>
              <a:rPr lang="fa-IR" dirty="0" smtClean="0"/>
              <a:t>        به خداوند جان وخرد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71700"/>
            <a:ext cx="11132820" cy="3931920"/>
          </a:xfrm>
        </p:spPr>
        <p:txBody>
          <a:bodyPr>
            <a:normAutofit/>
          </a:bodyPr>
          <a:lstStyle/>
          <a:p>
            <a:r>
              <a:rPr lang="fa-IR" sz="4000" dirty="0" smtClean="0"/>
              <a:t>                    درس </a:t>
            </a:r>
            <a:r>
              <a:rPr lang="fa-IR" sz="4000" dirty="0" smtClean="0"/>
              <a:t>رله وحفاظت</a:t>
            </a:r>
            <a:endParaRPr lang="fa-IR" sz="4000" dirty="0" smtClean="0"/>
          </a:p>
          <a:p>
            <a:r>
              <a:rPr lang="fa-IR" sz="4800" dirty="0" smtClean="0"/>
              <a:t>آموزشکده فنی امام جعفر صادق(ع) استانه      اشرفیه</a:t>
            </a:r>
          </a:p>
          <a:p>
            <a:r>
              <a:rPr lang="fa-IR" sz="4800" dirty="0" smtClean="0"/>
              <a:t>       مدرس: بهزاد قربانزاد گوهری</a:t>
            </a:r>
          </a:p>
          <a:p>
            <a:r>
              <a:rPr lang="fa-IR" sz="2800" dirty="0" smtClean="0"/>
              <a:t>                  فایل صوتی جلسه </a:t>
            </a:r>
            <a:r>
              <a:rPr lang="fa-IR" sz="2800" dirty="0" smtClean="0"/>
              <a:t>سوم</a:t>
            </a:r>
            <a:endParaRPr lang="fa-IR" sz="2800" dirty="0"/>
          </a:p>
          <a:p>
            <a:endParaRPr lang="fa-I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2</a:t>
            </a:fld>
            <a:endParaRPr lang="en-US"/>
          </a:p>
        </p:txBody>
      </p:sp>
      <p:pic>
        <p:nvPicPr>
          <p:cNvPr id="5" name="1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1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36392"/>
            <a:ext cx="609600" cy="609600"/>
          </a:xfrm>
          <a:prstGeom prst="rect">
            <a:avLst/>
          </a:prstGeom>
        </p:spPr>
      </p:pic>
      <p:pic>
        <p:nvPicPr>
          <p:cNvPr id="7" name="2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2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2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3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2" name="34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4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5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75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10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400" dirty="0" smtClean="0"/>
              <a:t>حل</a:t>
            </a:r>
            <a:endParaRPr lang="en-US" sz="4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7923" y="2047640"/>
            <a:ext cx="6880912" cy="1568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23" y="492361"/>
            <a:ext cx="4956131" cy="1438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825" y="3858469"/>
            <a:ext cx="8051937" cy="10898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825" y="5082933"/>
            <a:ext cx="6147166" cy="7588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922" y="6265987"/>
            <a:ext cx="6619811" cy="592014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0058" y="0"/>
            <a:ext cx="1651942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5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14" y="978795"/>
            <a:ext cx="10677755" cy="40418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83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579" y="487272"/>
            <a:ext cx="7116293" cy="69729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674348" y="1994018"/>
            <a:ext cx="7028746" cy="790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1396" y="19593"/>
            <a:ext cx="2030604" cy="749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8076" y="3279564"/>
            <a:ext cx="6613796" cy="853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610" y="4628309"/>
            <a:ext cx="6292405" cy="650273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4987636" y="1184563"/>
            <a:ext cx="2431473" cy="809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2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08303" y="2002645"/>
            <a:ext cx="2756150" cy="14755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1396" y="19593"/>
            <a:ext cx="2030604" cy="749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579" y="487272"/>
            <a:ext cx="7116293" cy="697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8817" y="2002645"/>
            <a:ext cx="3478561" cy="781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6352" y="2027290"/>
            <a:ext cx="1462465" cy="7324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1025" y="3190820"/>
            <a:ext cx="4265877" cy="8592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1332" y="4500891"/>
            <a:ext cx="4520969" cy="930822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3899683" y="2027290"/>
            <a:ext cx="2197168" cy="11800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70683" y="4717777"/>
            <a:ext cx="596741" cy="9339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91050" y="4837185"/>
            <a:ext cx="1863336" cy="6532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8097" y="4818758"/>
            <a:ext cx="797207" cy="7319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31829" y="5471988"/>
            <a:ext cx="1076763" cy="674071"/>
          </a:xfrm>
          <a:prstGeom prst="rect">
            <a:avLst/>
          </a:prstGeom>
        </p:spPr>
      </p:pic>
      <p:sp>
        <p:nvSpPr>
          <p:cNvPr id="18" name="Left Arrow 17"/>
          <p:cNvSpPr/>
          <p:nvPr/>
        </p:nvSpPr>
        <p:spPr>
          <a:xfrm>
            <a:off x="10745304" y="4855613"/>
            <a:ext cx="643703" cy="6163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2491" y="3478154"/>
            <a:ext cx="1040870" cy="5734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3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41765" y="1226708"/>
            <a:ext cx="5964380" cy="56312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1396" y="19593"/>
            <a:ext cx="2030604" cy="74933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0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64" y="1235364"/>
            <a:ext cx="9682432" cy="13208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9382" y="2452917"/>
            <a:ext cx="9912014" cy="3150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1396" y="19593"/>
            <a:ext cx="2030604" cy="74933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7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402" y="768927"/>
            <a:ext cx="6937601" cy="95547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564927" y="1899374"/>
            <a:ext cx="2596469" cy="594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1396" y="19593"/>
            <a:ext cx="2030604" cy="749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816" y="2983860"/>
            <a:ext cx="8607604" cy="486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6854" y="3960606"/>
            <a:ext cx="4120993" cy="7481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903" y="3960606"/>
            <a:ext cx="5112951" cy="5731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1617" y="5207515"/>
            <a:ext cx="9079780" cy="7153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7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4237" y="1754403"/>
            <a:ext cx="3075708" cy="1210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1396" y="19593"/>
            <a:ext cx="2030604" cy="749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9830" y="768926"/>
            <a:ext cx="4074173" cy="561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0109" y="1927932"/>
            <a:ext cx="6704810" cy="6166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285" y="3091713"/>
            <a:ext cx="9680634" cy="470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236" y="4160476"/>
            <a:ext cx="2958207" cy="65609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3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2598</TotalTime>
  <Words>52</Words>
  <Application>Microsoft Office PowerPoint</Application>
  <PresentationFormat>Widescreen</PresentationFormat>
  <Paragraphs>29</Paragraphs>
  <Slides>20</Slides>
  <Notes>2</Notes>
  <HiddenSlides>0</HiddenSlides>
  <MMClips>25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        به خداوند جان وخرد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حل</vt:lpstr>
      <vt:lpstr>حل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Behzad PC</dc:creator>
  <cp:lastModifiedBy>Behzad PC</cp:lastModifiedBy>
  <cp:revision>194</cp:revision>
  <dcterms:created xsi:type="dcterms:W3CDTF">2017-04-23T04:27:00Z</dcterms:created>
  <dcterms:modified xsi:type="dcterms:W3CDTF">2020-04-04T17:01:54Z</dcterms:modified>
</cp:coreProperties>
</file>